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3B9A8-AED1-4A11-9754-227F5B148341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2AAA8-6C6A-4B60-9D3C-875D654BEE5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zie</a:t>
            </a:r>
            <a:r>
              <a:rPr lang="nl-NL" baseline="0" dirty="0" smtClean="0"/>
              <a:t> je?  Hond of panda?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2AAA8-6C6A-4B60-9D3C-875D654BEE5E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281E2-A7F8-4F9B-972A-D9132521CD14}" type="datetimeFigureOut">
              <a:rPr lang="nl-NL" smtClean="0"/>
              <a:pPr/>
              <a:t>14-7-2016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79924-12C2-4448-B6C2-068909A2BB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4000" b="1" dirty="0" smtClean="0"/>
              <a:t>Thema 4: Waarneming en regeling</a:t>
            </a:r>
            <a:endParaRPr lang="nl-NL" sz="4000" b="1" dirty="0"/>
          </a:p>
        </p:txBody>
      </p:sp>
    </p:spTree>
    <p:extLst>
      <p:ext uri="{BB962C8B-B14F-4D97-AF65-F5344CB8AC3E}">
        <p14:creationId xmlns:p14="http://schemas.microsoft.com/office/powerpoint/2010/main" xmlns="" val="23511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1640" y="1052736"/>
            <a:ext cx="6408712" cy="48578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kstvak 5"/>
          <p:cNvSpPr txBox="1"/>
          <p:nvPr/>
        </p:nvSpPr>
        <p:spPr>
          <a:xfrm>
            <a:off x="4644008" y="6093296"/>
            <a:ext cx="3528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Bron:  http://wawewi.com/ezelsbruggetjes/index.php?p=285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xmlns="" val="169803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Waarneming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Dingen om je heen kun je waarnemen</a:t>
            </a:r>
          </a:p>
          <a:p>
            <a:r>
              <a:rPr lang="nl-NL" dirty="0" smtClean="0"/>
              <a:t>Je hebt contact met je omgeving </a:t>
            </a:r>
          </a:p>
          <a:p>
            <a:r>
              <a:rPr lang="nl-NL" dirty="0" smtClean="0"/>
              <a:t>Je gebruikt hiervoor je </a:t>
            </a:r>
            <a:r>
              <a:rPr lang="nl-NL" i="1" dirty="0" smtClean="0"/>
              <a:t>zintuigen 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55976" y="3429000"/>
            <a:ext cx="3096344" cy="2535589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4283968" y="6021288"/>
            <a:ext cx="35283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Bron:  http://wawewi.com/ezelsbruggetjes/index.php?p=285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xmlns="" val="147035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kun je waarnemen?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5616" y="1700808"/>
            <a:ext cx="7035689" cy="3758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kstvak 4"/>
          <p:cNvSpPr txBox="1"/>
          <p:nvPr/>
        </p:nvSpPr>
        <p:spPr>
          <a:xfrm>
            <a:off x="1259632" y="5589240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Bron: http://www.lekkerensimpel.com/keukenblunders/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xmlns="" val="268266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kun je hierop reageren?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1844824"/>
            <a:ext cx="6538715" cy="34929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kstvak 4"/>
          <p:cNvSpPr txBox="1"/>
          <p:nvPr/>
        </p:nvSpPr>
        <p:spPr>
          <a:xfrm>
            <a:off x="1259632" y="5589240"/>
            <a:ext cx="32403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Bron: http://www.lekkerensimpel.com/keukenblunders/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xmlns="" val="16573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Regeling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lichaam regelt dat je kunt reageren (praten, gillen, rennen, lachen) </a:t>
            </a:r>
          </a:p>
          <a:p>
            <a:r>
              <a:rPr lang="nl-NL" dirty="0" smtClean="0"/>
              <a:t>Je hartslag en ademhaling gaan gewoon door </a:t>
            </a:r>
          </a:p>
          <a:p>
            <a:r>
              <a:rPr lang="nl-NL" dirty="0" smtClean="0"/>
              <a:t>Welke drie stelsels zijn hier vooral bij nodig?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xmlns="" val="298946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Zenuwstelsel</a:t>
            </a:r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Hormoonstelsel</a:t>
            </a:r>
          </a:p>
          <a:p>
            <a:pPr marL="514350" indent="-514350">
              <a:buNone/>
            </a:pPr>
            <a:endParaRPr lang="nl-NL" dirty="0" smtClean="0"/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AutoNum type="arabicPeriod"/>
            </a:pPr>
            <a:endParaRPr lang="nl-NL" dirty="0" smtClean="0"/>
          </a:p>
          <a:p>
            <a:pPr marL="514350" indent="-514350">
              <a:buNone/>
            </a:pPr>
            <a:r>
              <a:rPr lang="nl-NL" dirty="0" smtClean="0"/>
              <a:t>3. Spierstelsel 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nervous_system_anato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1772816"/>
            <a:ext cx="1857375" cy="3667125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5220072" y="5733256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800" dirty="0" smtClean="0"/>
              <a:t>Bron afbeelding: https://askabiologist.asu.edu/parts-nervous-system</a:t>
            </a:r>
            <a:endParaRPr lang="nl-NL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111</Words>
  <Application>Microsoft Office PowerPoint</Application>
  <PresentationFormat>Diavoorstelling (4:3)</PresentationFormat>
  <Paragraphs>26</Paragraphs>
  <Slides>7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Office-thema</vt:lpstr>
      <vt:lpstr>Thema 4: Waarneming en regeling</vt:lpstr>
      <vt:lpstr>Dia 2</vt:lpstr>
      <vt:lpstr>Waarneming </vt:lpstr>
      <vt:lpstr>Wat kun je waarnemen?</vt:lpstr>
      <vt:lpstr>Hoe kun je hierop reageren? </vt:lpstr>
      <vt:lpstr>Regeling</vt:lpstr>
      <vt:lpstr>Dia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4: Waarneming en regeling</dc:title>
  <dc:creator>Henrike van Leuveren</dc:creator>
  <cp:lastModifiedBy>Henrike van Leuveren</cp:lastModifiedBy>
  <cp:revision>5</cp:revision>
  <dcterms:created xsi:type="dcterms:W3CDTF">2016-07-11T14:11:48Z</dcterms:created>
  <dcterms:modified xsi:type="dcterms:W3CDTF">2016-07-14T14:05:21Z</dcterms:modified>
</cp:coreProperties>
</file>